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BAB4-CD27-48AF-9A7B-F82E2726E63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53F8-BF95-4E16-AB88-BC8B552E5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BAB4-CD27-48AF-9A7B-F82E2726E63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53F8-BF95-4E16-AB88-BC8B552E5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i="1" smtClean="0">
                <a:solidFill>
                  <a:srgbClr val="C00000"/>
                </a:solidFill>
                <a:latin typeface="Monotype Corsiva" pitchFamily="66" charset="0"/>
              </a:rPr>
              <a:t>Педагогический опыт </a:t>
            </a:r>
            <a:br>
              <a:rPr lang="ru-RU" sz="3600" i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i="1" smtClean="0">
                <a:solidFill>
                  <a:srgbClr val="C00000"/>
                </a:solidFill>
                <a:latin typeface="Monotype Corsiva" pitchFamily="66" charset="0"/>
              </a:rPr>
              <a:t>«Использование проектного метода в экологическом воспитании детей старшего дошкольного возраста » </a:t>
            </a:r>
            <a:endParaRPr lang="ru-RU" sz="3600" i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9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0781"/>
      </p:ext>
    </p:extLst>
  </p:cSld>
  <p:clrMapOvr>
    <a:masterClrMapping/>
  </p:clrMapOvr>
  <p:transition advTm="52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0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i="1" smtClean="0">
                <a:solidFill>
                  <a:srgbClr val="0000FF"/>
                </a:solidFill>
                <a:latin typeface="Monotype Corsiva" pitchFamily="66" charset="0"/>
              </a:rPr>
              <a:t>Системная «паутинка» к проекту «Времена года»</a:t>
            </a:r>
            <a:endParaRPr lang="ru-RU" sz="3200" i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i="1" smtClean="0">
                <a:solidFill>
                  <a:srgbClr val="0000FF"/>
                </a:solidFill>
                <a:latin typeface="Monotype Corsiva" pitchFamily="66" charset="0"/>
              </a:rPr>
              <a:t>Системная «паутинка» к проекту «Цветы»</a:t>
            </a:r>
            <a:endParaRPr lang="ru-RU" sz="3600" i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i="1" smtClean="0">
                <a:solidFill>
                  <a:srgbClr val="0000FF"/>
                </a:solidFill>
                <a:latin typeface="Monotype Corsiva" pitchFamily="66" charset="0"/>
              </a:rPr>
              <a:t>Системная «паутинка» к проекту «Птицы наши друзья» </a:t>
            </a:r>
            <a:endParaRPr lang="ru-RU" sz="2800" i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4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4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3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3600" b="1" i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2. Основной  (практический) этап.</a:t>
            </a:r>
            <a:r>
              <a:rPr lang="ru-RU" sz="3200" smtClean="0">
                <a:latin typeface="Monotype Corsiva" pitchFamily="66" charset="0"/>
              </a:rPr>
              <a:t/>
            </a:r>
            <a:br>
              <a:rPr lang="ru-RU" sz="3200" smtClean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3. Заключительный  этап.</a:t>
            </a:r>
            <a:r>
              <a:rPr lang="ru-RU" sz="360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360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endParaRPr lang="ru-RU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b="1" spc="5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Спасибо за внимание</a:t>
            </a:r>
            <a:endParaRPr lang="ru-RU" sz="9600" b="1" spc="50" dirty="0" smtClean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5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4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 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3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8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7540"/>
      </p:ext>
    </p:extLst>
  </p:cSld>
  <p:clrMapOvr>
    <a:masterClrMapping/>
  </p:clrMapOvr>
  <p:transition advTm="52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Педагогический опыт  «Использование проектного метода в экологическом воспитании детей старшего дошкольного возраста » </vt:lpstr>
      <vt:lpstr>Презентация PowerPoint</vt:lpstr>
      <vt:lpstr> 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Системная «паутинка» к проекту «Времена года»</vt:lpstr>
      <vt:lpstr>Системная «паутинка» к проекту «Цветы»</vt:lpstr>
      <vt:lpstr>Системная «паутинка» к проекту «Птицы наши друзья»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2. Основной  (практический) этап. </vt:lpstr>
      <vt:lpstr>3. Заключительный  этап. 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опыт  «Использование проектного метода в экологическом воспитании детей старшего дошкольного возраста » </dc:title>
  <dc:creator>antivirys Kasperskuy</dc:creator>
  <cp:lastModifiedBy>antivirys Kasperskuy</cp:lastModifiedBy>
  <cp:revision>1</cp:revision>
  <dcterms:created xsi:type="dcterms:W3CDTF">2015-09-10T16:51:34Z</dcterms:created>
  <dcterms:modified xsi:type="dcterms:W3CDTF">2015-09-10T16:51:34Z</dcterms:modified>
</cp:coreProperties>
</file>